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notesMasterIdLst>
    <p:notesMasterId r:id="rId9"/>
  </p:notesMasterIdLst>
  <p:handoutMasterIdLst>
    <p:handoutMasterId r:id="rId10"/>
  </p:handoutMasterIdLst>
  <p:sldIdLst>
    <p:sldId id="256" r:id="rId3"/>
    <p:sldId id="270" r:id="rId4"/>
    <p:sldId id="271" r:id="rId5"/>
    <p:sldId id="272" r:id="rId6"/>
    <p:sldId id="273" r:id="rId7"/>
    <p:sldId id="26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lekeneelis" initials="wneelis" lastIdx="2" clrIdx="0">
    <p:extLst>
      <p:ext uri="{19B8F6BF-5375-455C-9EA6-DF929625EA0E}">
        <p15:presenceInfo xmlns:p15="http://schemas.microsoft.com/office/powerpoint/2012/main" userId="willekeneeli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3475" autoAdjust="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163F61A-896C-49FE-AD00-8AD88F5F395A}" type="datetimeFigureOut">
              <a:rPr lang="nl-NL" smtClean="0"/>
              <a:t>16-6-2020</a:t>
            </a:fld>
            <a:endParaRPr lang="nl-NL"/>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4D55D0-B892-4E09-96C9-2E12EBA67134}" type="slidenum">
              <a:rPr lang="nl-NL" smtClean="0"/>
              <a:t>‹nr.›</a:t>
            </a:fld>
            <a:endParaRPr lang="nl-NL"/>
          </a:p>
        </p:txBody>
      </p:sp>
    </p:spTree>
    <p:extLst>
      <p:ext uri="{BB962C8B-B14F-4D97-AF65-F5344CB8AC3E}">
        <p14:creationId xmlns:p14="http://schemas.microsoft.com/office/powerpoint/2010/main" val="40727925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169C64-CE4B-42C5-A364-46D02F692FFE}" type="datetimeFigureOut">
              <a:rPr lang="nl-NL" smtClean="0"/>
              <a:t>16-6-2020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7BA865-369F-4774-8E46-F4B7E4C3928C}" type="slidenum">
              <a:rPr lang="nl-NL" smtClean="0"/>
              <a:t>‹nr.›</a:t>
            </a:fld>
            <a:endParaRPr lang="nl-NL"/>
          </a:p>
        </p:txBody>
      </p:sp>
    </p:spTree>
    <p:extLst>
      <p:ext uri="{BB962C8B-B14F-4D97-AF65-F5344CB8AC3E}">
        <p14:creationId xmlns:p14="http://schemas.microsoft.com/office/powerpoint/2010/main" val="2709692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t>Bij punt 1: Competentie is het vermogen om een taak met de juiste kennis en vaardigheden te verrichten. Dit zijn dus kwaliteiten om situaties succesvol te kunnen aanpakken. Dat wil zeggen dat je er beter in kunt worden, wanneer je er meer aandacht aan besteedt en regelmatig oefent. Competenties geven aan waar iemand goed in is en bestaan uit een of meer van de volgende onderdelen: vaardigheden, kennis, drijfveren, persoonlijkheid en capaciteiten.</a:t>
            </a:r>
            <a:endParaRPr lang="nl-NL" sz="1600" dirty="0" smtClean="0"/>
          </a:p>
          <a:p>
            <a:endParaRPr lang="nl-NL" dirty="0"/>
          </a:p>
        </p:txBody>
      </p:sp>
      <p:sp>
        <p:nvSpPr>
          <p:cNvPr id="4" name="Tijdelijke aanduiding voor dianummer 3"/>
          <p:cNvSpPr>
            <a:spLocks noGrp="1"/>
          </p:cNvSpPr>
          <p:nvPr>
            <p:ph type="sldNum" sz="quarter" idx="10"/>
          </p:nvPr>
        </p:nvSpPr>
        <p:spPr/>
        <p:txBody>
          <a:bodyPr/>
          <a:lstStyle/>
          <a:p>
            <a:fld id="{557BA865-369F-4774-8E46-F4B7E4C3928C}" type="slidenum">
              <a:rPr lang="nl-NL" smtClean="0"/>
              <a:t>2</a:t>
            </a:fld>
            <a:endParaRPr lang="nl-NL"/>
          </a:p>
        </p:txBody>
      </p:sp>
    </p:spTree>
    <p:extLst>
      <p:ext uri="{BB962C8B-B14F-4D97-AF65-F5344CB8AC3E}">
        <p14:creationId xmlns:p14="http://schemas.microsoft.com/office/powerpoint/2010/main" val="253239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557BA865-369F-4774-8E46-F4B7E4C3928C}" type="slidenum">
              <a:rPr lang="nl-NL" smtClean="0"/>
              <a:t>6</a:t>
            </a:fld>
            <a:endParaRPr lang="nl-NL"/>
          </a:p>
        </p:txBody>
      </p:sp>
    </p:spTree>
    <p:extLst>
      <p:ext uri="{BB962C8B-B14F-4D97-AF65-F5344CB8AC3E}">
        <p14:creationId xmlns:p14="http://schemas.microsoft.com/office/powerpoint/2010/main" val="1329592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15AF8FB0-734D-4FDB-96B9-80C6DBDE2E25}" type="datetimeFigureOut">
              <a:rPr lang="nl-NL" smtClean="0"/>
              <a:t>16-6-2020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928ED0-0260-483D-A5A1-E61ADCC2EDEE}" type="slidenum">
              <a:rPr lang="nl-NL" smtClean="0"/>
              <a:t>‹nr.›</a:t>
            </a:fld>
            <a:endParaRPr lang="nl-NL"/>
          </a:p>
        </p:txBody>
      </p:sp>
    </p:spTree>
    <p:extLst>
      <p:ext uri="{BB962C8B-B14F-4D97-AF65-F5344CB8AC3E}">
        <p14:creationId xmlns:p14="http://schemas.microsoft.com/office/powerpoint/2010/main" val="2110606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15AF8FB0-734D-4FDB-96B9-80C6DBDE2E25}" type="datetimeFigureOut">
              <a:rPr lang="nl-NL" smtClean="0"/>
              <a:t>16-6-2020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928ED0-0260-483D-A5A1-E61ADCC2EDEE}" type="slidenum">
              <a:rPr lang="nl-NL" smtClean="0"/>
              <a:t>‹nr.›</a:t>
            </a:fld>
            <a:endParaRPr lang="nl-NL"/>
          </a:p>
        </p:txBody>
      </p:sp>
    </p:spTree>
    <p:extLst>
      <p:ext uri="{BB962C8B-B14F-4D97-AF65-F5344CB8AC3E}">
        <p14:creationId xmlns:p14="http://schemas.microsoft.com/office/powerpoint/2010/main" val="1302608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15AF8FB0-734D-4FDB-96B9-80C6DBDE2E25}" type="datetimeFigureOut">
              <a:rPr lang="nl-NL" smtClean="0"/>
              <a:t>16-6-2020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928ED0-0260-483D-A5A1-E61ADCC2EDEE}"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54059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15AF8FB0-734D-4FDB-96B9-80C6DBDE2E25}" type="datetimeFigureOut">
              <a:rPr lang="nl-NL" smtClean="0"/>
              <a:t>16-6-2020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928ED0-0260-483D-A5A1-E61ADCC2EDEE}" type="slidenum">
              <a:rPr lang="nl-NL" smtClean="0"/>
              <a:t>‹nr.›</a:t>
            </a:fld>
            <a:endParaRPr lang="nl-NL"/>
          </a:p>
        </p:txBody>
      </p:sp>
    </p:spTree>
    <p:extLst>
      <p:ext uri="{BB962C8B-B14F-4D97-AF65-F5344CB8AC3E}">
        <p14:creationId xmlns:p14="http://schemas.microsoft.com/office/powerpoint/2010/main" val="2880697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15AF8FB0-734D-4FDB-96B9-80C6DBDE2E25}" type="datetimeFigureOut">
              <a:rPr lang="nl-NL" smtClean="0"/>
              <a:t>16-6-2020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928ED0-0260-483D-A5A1-E61ADCC2EDEE}"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261620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15AF8FB0-734D-4FDB-96B9-80C6DBDE2E25}" type="datetimeFigureOut">
              <a:rPr lang="nl-NL" smtClean="0"/>
              <a:t>16-6-2020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928ED0-0260-483D-A5A1-E61ADCC2EDEE}" type="slidenum">
              <a:rPr lang="nl-NL" smtClean="0"/>
              <a:t>‹nr.›</a:t>
            </a:fld>
            <a:endParaRPr lang="nl-NL"/>
          </a:p>
        </p:txBody>
      </p:sp>
    </p:spTree>
    <p:extLst>
      <p:ext uri="{BB962C8B-B14F-4D97-AF65-F5344CB8AC3E}">
        <p14:creationId xmlns:p14="http://schemas.microsoft.com/office/powerpoint/2010/main" val="19741942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15AF8FB0-734D-4FDB-96B9-80C6DBDE2E25}" type="datetimeFigureOut">
              <a:rPr lang="nl-NL" smtClean="0"/>
              <a:t>16-6-2020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928ED0-0260-483D-A5A1-E61ADCC2EDEE}" type="slidenum">
              <a:rPr lang="nl-NL" smtClean="0"/>
              <a:t>‹nr.›</a:t>
            </a:fld>
            <a:endParaRPr lang="nl-NL"/>
          </a:p>
        </p:txBody>
      </p:sp>
    </p:spTree>
    <p:extLst>
      <p:ext uri="{BB962C8B-B14F-4D97-AF65-F5344CB8AC3E}">
        <p14:creationId xmlns:p14="http://schemas.microsoft.com/office/powerpoint/2010/main" val="28561645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15AF8FB0-734D-4FDB-96B9-80C6DBDE2E25}" type="datetimeFigureOut">
              <a:rPr lang="nl-NL" smtClean="0"/>
              <a:t>16-6-2020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928ED0-0260-483D-A5A1-E61ADCC2EDEE}" type="slidenum">
              <a:rPr lang="nl-NL" smtClean="0"/>
              <a:t>‹nr.›</a:t>
            </a:fld>
            <a:endParaRPr lang="nl-NL"/>
          </a:p>
        </p:txBody>
      </p:sp>
    </p:spTree>
    <p:extLst>
      <p:ext uri="{BB962C8B-B14F-4D97-AF65-F5344CB8AC3E}">
        <p14:creationId xmlns:p14="http://schemas.microsoft.com/office/powerpoint/2010/main" val="7528606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1" y="2130426"/>
            <a:ext cx="9691215" cy="1470025"/>
          </a:xfrm>
        </p:spPr>
        <p:txBody>
          <a:bodyPr/>
          <a:lstStyle>
            <a:lvl1pPr algn="l">
              <a:defRPr/>
            </a:lvl1pPr>
          </a:lstStyle>
          <a:p>
            <a:r>
              <a:rPr lang="nl-NL"/>
              <a:t>Click </a:t>
            </a:r>
            <a:r>
              <a:rPr lang="nl-NL" err="1"/>
              <a:t>to</a:t>
            </a:r>
            <a:r>
              <a:rPr lang="nl-NL"/>
              <a:t> </a:t>
            </a:r>
            <a:r>
              <a:rPr lang="nl-NL" err="1"/>
              <a:t>edit</a:t>
            </a:r>
            <a:r>
              <a:rPr lang="nl-NL"/>
              <a:t> Master </a:t>
            </a:r>
            <a:r>
              <a:rPr lang="nl-NL" err="1"/>
              <a:t>title</a:t>
            </a:r>
            <a:r>
              <a:rPr lang="nl-NL"/>
              <a:t> </a:t>
            </a:r>
            <a:r>
              <a:rPr lang="nl-NL" err="1"/>
              <a:t>style</a:t>
            </a:r>
            <a:endParaRPr lang="en-US"/>
          </a:p>
        </p:txBody>
      </p:sp>
      <p:sp>
        <p:nvSpPr>
          <p:cNvPr id="3" name="Subtitle 2"/>
          <p:cNvSpPr>
            <a:spLocks noGrp="1"/>
          </p:cNvSpPr>
          <p:nvPr>
            <p:ph type="subTitle" idx="1"/>
          </p:nvPr>
        </p:nvSpPr>
        <p:spPr>
          <a:xfrm>
            <a:off x="914399" y="3886200"/>
            <a:ext cx="9691215" cy="1752600"/>
          </a:xfrm>
          <a:prstGeom prst="rect">
            <a:avLst/>
          </a:prstGeom>
        </p:spPr>
        <p:txBody>
          <a:bodyPr/>
          <a:lstStyle>
            <a:lvl1pPr marL="0" indent="0" algn="l">
              <a:buNone/>
              <a:defRPr sz="2800" b="0" i="0">
                <a:solidFill>
                  <a:srgbClr val="662483"/>
                </a:solidFill>
                <a:latin typeface="Arial" charset="0"/>
                <a:ea typeface="Arial" charset="0"/>
                <a:cs typeface="Arial"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Click </a:t>
            </a:r>
            <a:r>
              <a:rPr lang="nl-NL" err="1"/>
              <a:t>to</a:t>
            </a:r>
            <a:r>
              <a:rPr lang="nl-NL"/>
              <a:t> </a:t>
            </a:r>
            <a:r>
              <a:rPr lang="nl-NL" err="1"/>
              <a:t>edit</a:t>
            </a:r>
            <a:r>
              <a:rPr lang="nl-NL"/>
              <a:t> Master </a:t>
            </a:r>
            <a:r>
              <a:rPr lang="nl-NL" err="1"/>
              <a:t>subtitle</a:t>
            </a:r>
            <a:r>
              <a:rPr lang="nl-NL"/>
              <a:t> </a:t>
            </a:r>
            <a:r>
              <a:rPr lang="nl-NL" err="1"/>
              <a:t>style</a:t>
            </a:r>
            <a:endParaRPr lang="en-US"/>
          </a:p>
        </p:txBody>
      </p:sp>
      <p:sp>
        <p:nvSpPr>
          <p:cNvPr id="4" name="Date Placeholder 3"/>
          <p:cNvSpPr>
            <a:spLocks noGrp="1"/>
          </p:cNvSpPr>
          <p:nvPr>
            <p:ph type="dt" sz="half" idx="10"/>
          </p:nvPr>
        </p:nvSpPr>
        <p:spPr/>
        <p:txBody>
          <a:bodyPr/>
          <a:lstStyle/>
          <a:p>
            <a:fld id="{5647101D-AC74-C146-BE23-B751A26542B9}" type="datetimeFigureOut">
              <a:rPr lang="en-US" smtClean="0"/>
              <a:t>6/16/2020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6912E7-1A08-F64B-831F-6D25CF1001B7}" type="slidenum">
              <a:rPr lang="en-US" smtClean="0"/>
              <a:t>‹nr.›</a:t>
            </a:fld>
            <a:endParaRPr lang="en-US"/>
          </a:p>
        </p:txBody>
      </p:sp>
    </p:spTree>
    <p:extLst>
      <p:ext uri="{BB962C8B-B14F-4D97-AF65-F5344CB8AC3E}">
        <p14:creationId xmlns:p14="http://schemas.microsoft.com/office/powerpoint/2010/main" val="27966935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599" y="778368"/>
            <a:ext cx="9443452" cy="1342941"/>
          </a:xfrm>
        </p:spPr>
        <p:txBody>
          <a:bodyPr/>
          <a:lstStyle/>
          <a:p>
            <a:r>
              <a:rPr lang="nl-NL"/>
              <a:t>Click </a:t>
            </a:r>
            <a:r>
              <a:rPr lang="nl-NL" err="1"/>
              <a:t>to</a:t>
            </a:r>
            <a:r>
              <a:rPr lang="nl-NL"/>
              <a:t> </a:t>
            </a:r>
            <a:r>
              <a:rPr lang="nl-NL" err="1"/>
              <a:t>edit</a:t>
            </a:r>
            <a:r>
              <a:rPr lang="nl-NL"/>
              <a:t> Master </a:t>
            </a:r>
            <a:r>
              <a:rPr lang="nl-NL" err="1"/>
              <a:t>title</a:t>
            </a:r>
            <a:r>
              <a:rPr lang="nl-NL"/>
              <a:t> </a:t>
            </a:r>
            <a:r>
              <a:rPr lang="nl-NL" err="1"/>
              <a:t>style</a:t>
            </a:r>
            <a:endParaRPr lang="en-US"/>
          </a:p>
        </p:txBody>
      </p:sp>
      <p:sp>
        <p:nvSpPr>
          <p:cNvPr id="3" name="Content Placeholder 2"/>
          <p:cNvSpPr>
            <a:spLocks noGrp="1"/>
          </p:cNvSpPr>
          <p:nvPr>
            <p:ph idx="1"/>
          </p:nvPr>
        </p:nvSpPr>
        <p:spPr>
          <a:xfrm>
            <a:off x="609601" y="2121308"/>
            <a:ext cx="9443452" cy="4004855"/>
          </a:xfrm>
          <a:prstGeom prst="rect">
            <a:avLst/>
          </a:prstGeom>
        </p:spPr>
        <p:txBody>
          <a:bodyPr/>
          <a:lstStyle>
            <a:lvl1pPr>
              <a:defRPr sz="2800" b="0" i="0">
                <a:solidFill>
                  <a:srgbClr val="662483"/>
                </a:solidFill>
                <a:latin typeface="Arial" charset="0"/>
                <a:ea typeface="Arial" charset="0"/>
                <a:cs typeface="Arial" charset="0"/>
              </a:defRPr>
            </a:lvl1pPr>
            <a:lvl2pPr>
              <a:defRPr sz="2400" b="0" i="0">
                <a:solidFill>
                  <a:srgbClr val="662483"/>
                </a:solidFill>
                <a:latin typeface="Arial" charset="0"/>
                <a:ea typeface="Arial" charset="0"/>
                <a:cs typeface="Arial" charset="0"/>
              </a:defRPr>
            </a:lvl2pPr>
            <a:lvl3pPr>
              <a:defRPr sz="2000" b="0" i="0">
                <a:solidFill>
                  <a:srgbClr val="662483"/>
                </a:solidFill>
                <a:latin typeface="Arial" charset="0"/>
                <a:ea typeface="Arial" charset="0"/>
                <a:cs typeface="Arial" charset="0"/>
              </a:defRPr>
            </a:lvl3pPr>
          </a:lstStyle>
          <a:p>
            <a:pPr lvl="0"/>
            <a:r>
              <a:rPr lang="nl-NL"/>
              <a:t>Click </a:t>
            </a:r>
            <a:r>
              <a:rPr lang="nl-NL" err="1"/>
              <a:t>to</a:t>
            </a:r>
            <a:r>
              <a:rPr lang="nl-NL"/>
              <a:t> </a:t>
            </a:r>
            <a:r>
              <a:rPr lang="nl-NL" err="1"/>
              <a:t>edit</a:t>
            </a:r>
            <a:r>
              <a:rPr lang="nl-NL"/>
              <a:t> Master </a:t>
            </a:r>
            <a:r>
              <a:rPr lang="nl-NL" err="1"/>
              <a:t>text</a:t>
            </a:r>
            <a:r>
              <a:rPr lang="nl-NL"/>
              <a:t> </a:t>
            </a:r>
            <a:r>
              <a:rPr lang="nl-NL" err="1"/>
              <a:t>styles</a:t>
            </a:r>
            <a:endParaRPr lang="nl-NL"/>
          </a:p>
          <a:p>
            <a:pPr lvl="1"/>
            <a:r>
              <a:rPr lang="nl-NL"/>
              <a:t>Second level</a:t>
            </a:r>
          </a:p>
          <a:p>
            <a:pPr lvl="2"/>
            <a:r>
              <a:rPr lang="nl-NL" err="1"/>
              <a:t>Third</a:t>
            </a:r>
            <a:r>
              <a:rPr lang="nl-NL"/>
              <a:t> level</a:t>
            </a:r>
          </a:p>
        </p:txBody>
      </p:sp>
      <p:sp>
        <p:nvSpPr>
          <p:cNvPr id="4" name="Date Placeholder 3"/>
          <p:cNvSpPr>
            <a:spLocks noGrp="1"/>
          </p:cNvSpPr>
          <p:nvPr>
            <p:ph type="dt" sz="half" idx="10"/>
          </p:nvPr>
        </p:nvSpPr>
        <p:spPr/>
        <p:txBody>
          <a:bodyPr/>
          <a:lstStyle/>
          <a:p>
            <a:fld id="{5647101D-AC74-C146-BE23-B751A26542B9}" type="datetimeFigureOut">
              <a:rPr lang="en-US" smtClean="0"/>
              <a:t>6/16/2020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6912E7-1A08-F64B-831F-6D25CF1001B7}" type="slidenum">
              <a:rPr lang="en-US" smtClean="0"/>
              <a:t>‹nr.›</a:t>
            </a:fld>
            <a:endParaRPr lang="en-US"/>
          </a:p>
        </p:txBody>
      </p:sp>
    </p:spTree>
    <p:extLst>
      <p:ext uri="{BB962C8B-B14F-4D97-AF65-F5344CB8AC3E}">
        <p14:creationId xmlns:p14="http://schemas.microsoft.com/office/powerpoint/2010/main" val="39211915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Click </a:t>
            </a:r>
            <a:r>
              <a:rPr lang="nl-NL" err="1"/>
              <a:t>to</a:t>
            </a:r>
            <a:r>
              <a:rPr lang="nl-NL"/>
              <a:t> </a:t>
            </a:r>
            <a:r>
              <a:rPr lang="nl-NL" err="1"/>
              <a:t>edit</a:t>
            </a:r>
            <a:r>
              <a:rPr lang="nl-NL"/>
              <a:t> Master </a:t>
            </a:r>
            <a:r>
              <a:rPr lang="nl-NL" err="1"/>
              <a:t>title</a:t>
            </a:r>
            <a:r>
              <a:rPr lang="nl-NL"/>
              <a:t> </a:t>
            </a:r>
            <a:r>
              <a:rPr lang="nl-NL" err="1"/>
              <a:t>style</a:t>
            </a:r>
            <a:endParaRPr lang="en-US"/>
          </a:p>
        </p:txBody>
      </p:sp>
      <p:sp>
        <p:nvSpPr>
          <p:cNvPr id="3" name="Content Placeholder 2"/>
          <p:cNvSpPr>
            <a:spLocks noGrp="1"/>
          </p:cNvSpPr>
          <p:nvPr>
            <p:ph sz="half" idx="1"/>
          </p:nvPr>
        </p:nvSpPr>
        <p:spPr>
          <a:xfrm>
            <a:off x="609600" y="3181685"/>
            <a:ext cx="5384800" cy="2944479"/>
          </a:xfrm>
          <a:prstGeom prst="rect">
            <a:avLst/>
          </a:prstGeom>
        </p:spPr>
        <p:txBody>
          <a:bodyPr/>
          <a:lstStyle>
            <a:lvl1pPr>
              <a:defRPr sz="2800" b="0" i="0">
                <a:solidFill>
                  <a:srgbClr val="662483"/>
                </a:solidFill>
                <a:latin typeface="Arial" charset="0"/>
                <a:ea typeface="Arial" charset="0"/>
                <a:cs typeface="Arial" charset="0"/>
              </a:defRPr>
            </a:lvl1pPr>
            <a:lvl2pPr>
              <a:defRPr sz="2400" b="0" i="0">
                <a:solidFill>
                  <a:srgbClr val="662483"/>
                </a:solidFill>
                <a:latin typeface="Arial" charset="0"/>
                <a:ea typeface="Arial" charset="0"/>
                <a:cs typeface="Arial" charset="0"/>
              </a:defRPr>
            </a:lvl2pPr>
            <a:lvl3pPr>
              <a:defRPr sz="2000" b="0" i="0">
                <a:solidFill>
                  <a:srgbClr val="662483"/>
                </a:solidFill>
                <a:latin typeface="Arial" charset="0"/>
                <a:ea typeface="Arial" charset="0"/>
                <a:cs typeface="Arial" charset="0"/>
              </a:defRPr>
            </a:lvl3pPr>
            <a:lvl4pPr>
              <a:defRPr sz="1800"/>
            </a:lvl4pPr>
            <a:lvl5pPr>
              <a:defRPr sz="1800"/>
            </a:lvl5pPr>
            <a:lvl6pPr>
              <a:defRPr sz="1800"/>
            </a:lvl6pPr>
            <a:lvl7pPr>
              <a:defRPr sz="1800"/>
            </a:lvl7pPr>
            <a:lvl8pPr>
              <a:defRPr sz="1800"/>
            </a:lvl8pPr>
            <a:lvl9pPr>
              <a:defRPr sz="1800"/>
            </a:lvl9pPr>
          </a:lstStyle>
          <a:p>
            <a:pPr lvl="0"/>
            <a:r>
              <a:rPr lang="nl-NL"/>
              <a:t>Click </a:t>
            </a:r>
            <a:r>
              <a:rPr lang="nl-NL" err="1"/>
              <a:t>to</a:t>
            </a:r>
            <a:r>
              <a:rPr lang="nl-NL"/>
              <a:t> </a:t>
            </a:r>
            <a:r>
              <a:rPr lang="nl-NL" err="1"/>
              <a:t>edit</a:t>
            </a:r>
            <a:r>
              <a:rPr lang="nl-NL"/>
              <a:t> Master </a:t>
            </a:r>
            <a:r>
              <a:rPr lang="nl-NL" err="1"/>
              <a:t>text</a:t>
            </a:r>
            <a:r>
              <a:rPr lang="nl-NL"/>
              <a:t> </a:t>
            </a:r>
            <a:r>
              <a:rPr lang="nl-NL" err="1"/>
              <a:t>styles</a:t>
            </a:r>
            <a:endParaRPr lang="nl-NL"/>
          </a:p>
          <a:p>
            <a:pPr lvl="1"/>
            <a:r>
              <a:rPr lang="nl-NL"/>
              <a:t>Second level</a:t>
            </a:r>
          </a:p>
          <a:p>
            <a:pPr lvl="2"/>
            <a:r>
              <a:rPr lang="nl-NL" err="1"/>
              <a:t>Third</a:t>
            </a:r>
            <a:r>
              <a:rPr lang="nl-NL"/>
              <a:t> level</a:t>
            </a:r>
          </a:p>
        </p:txBody>
      </p:sp>
      <p:sp>
        <p:nvSpPr>
          <p:cNvPr id="4" name="Content Placeholder 3"/>
          <p:cNvSpPr>
            <a:spLocks noGrp="1"/>
          </p:cNvSpPr>
          <p:nvPr>
            <p:ph sz="half" idx="2"/>
          </p:nvPr>
        </p:nvSpPr>
        <p:spPr>
          <a:xfrm>
            <a:off x="6197601" y="3181685"/>
            <a:ext cx="3855452" cy="2944479"/>
          </a:xfrm>
          <a:prstGeom prst="rect">
            <a:avLst/>
          </a:prstGeom>
        </p:spPr>
        <p:txBody>
          <a:bodyPr/>
          <a:lstStyle>
            <a:lvl1pPr>
              <a:defRPr sz="2800" b="0" i="0">
                <a:solidFill>
                  <a:srgbClr val="662483"/>
                </a:solidFill>
                <a:latin typeface="Arial" charset="0"/>
                <a:ea typeface="Arial" charset="0"/>
                <a:cs typeface="Arial" charset="0"/>
              </a:defRPr>
            </a:lvl1pPr>
            <a:lvl2pPr>
              <a:defRPr sz="2400" b="0" i="0">
                <a:solidFill>
                  <a:srgbClr val="662483"/>
                </a:solidFill>
                <a:latin typeface="Arial" charset="0"/>
                <a:ea typeface="Arial" charset="0"/>
                <a:cs typeface="Arial" charset="0"/>
              </a:defRPr>
            </a:lvl2pPr>
            <a:lvl3pPr>
              <a:defRPr sz="2000" b="0" i="0">
                <a:solidFill>
                  <a:srgbClr val="662483"/>
                </a:solidFill>
                <a:latin typeface="Arial" charset="0"/>
                <a:ea typeface="Arial" charset="0"/>
                <a:cs typeface="Arial" charset="0"/>
              </a:defRPr>
            </a:lvl3pPr>
            <a:lvl4pPr>
              <a:defRPr sz="1800"/>
            </a:lvl4pPr>
            <a:lvl5pPr>
              <a:defRPr sz="1800"/>
            </a:lvl5pPr>
            <a:lvl6pPr>
              <a:defRPr sz="1800"/>
            </a:lvl6pPr>
            <a:lvl7pPr>
              <a:defRPr sz="1800"/>
            </a:lvl7pPr>
            <a:lvl8pPr>
              <a:defRPr sz="1800"/>
            </a:lvl8pPr>
            <a:lvl9pPr>
              <a:defRPr sz="1800"/>
            </a:lvl9pPr>
          </a:lstStyle>
          <a:p>
            <a:pPr lvl="0"/>
            <a:r>
              <a:rPr lang="nl-NL"/>
              <a:t>Click </a:t>
            </a:r>
            <a:r>
              <a:rPr lang="nl-NL" err="1"/>
              <a:t>to</a:t>
            </a:r>
            <a:r>
              <a:rPr lang="nl-NL"/>
              <a:t> </a:t>
            </a:r>
            <a:r>
              <a:rPr lang="nl-NL" err="1"/>
              <a:t>edit</a:t>
            </a:r>
            <a:r>
              <a:rPr lang="nl-NL"/>
              <a:t> Master </a:t>
            </a:r>
            <a:r>
              <a:rPr lang="nl-NL" err="1"/>
              <a:t>text</a:t>
            </a:r>
            <a:r>
              <a:rPr lang="nl-NL"/>
              <a:t> </a:t>
            </a:r>
            <a:r>
              <a:rPr lang="nl-NL" err="1"/>
              <a:t>styles</a:t>
            </a:r>
            <a:endParaRPr lang="nl-NL"/>
          </a:p>
          <a:p>
            <a:pPr lvl="1"/>
            <a:r>
              <a:rPr lang="nl-NL"/>
              <a:t>Second level</a:t>
            </a:r>
          </a:p>
          <a:p>
            <a:pPr lvl="2"/>
            <a:r>
              <a:rPr lang="nl-NL" err="1"/>
              <a:t>Third</a:t>
            </a:r>
            <a:r>
              <a:rPr lang="nl-NL"/>
              <a:t> level</a:t>
            </a:r>
          </a:p>
        </p:txBody>
      </p:sp>
      <p:sp>
        <p:nvSpPr>
          <p:cNvPr id="5" name="Date Placeholder 4"/>
          <p:cNvSpPr>
            <a:spLocks noGrp="1"/>
          </p:cNvSpPr>
          <p:nvPr>
            <p:ph type="dt" sz="half" idx="10"/>
          </p:nvPr>
        </p:nvSpPr>
        <p:spPr/>
        <p:txBody>
          <a:bodyPr/>
          <a:lstStyle/>
          <a:p>
            <a:fld id="{5647101D-AC74-C146-BE23-B751A26542B9}" type="datetimeFigureOut">
              <a:rPr lang="en-US" smtClean="0"/>
              <a:t>6/16/2020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6912E7-1A08-F64B-831F-6D25CF1001B7}" type="slidenum">
              <a:rPr lang="en-US" smtClean="0"/>
              <a:t>‹nr.›</a:t>
            </a:fld>
            <a:endParaRPr lang="en-US"/>
          </a:p>
        </p:txBody>
      </p:sp>
    </p:spTree>
    <p:extLst>
      <p:ext uri="{BB962C8B-B14F-4D97-AF65-F5344CB8AC3E}">
        <p14:creationId xmlns:p14="http://schemas.microsoft.com/office/powerpoint/2010/main" val="666278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15AF8FB0-734D-4FDB-96B9-80C6DBDE2E25}" type="datetimeFigureOut">
              <a:rPr lang="nl-NL" smtClean="0"/>
              <a:t>16-6-2020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928ED0-0260-483D-A5A1-E61ADCC2EDEE}" type="slidenum">
              <a:rPr lang="nl-NL" smtClean="0"/>
              <a:t>‹nr.›</a:t>
            </a:fld>
            <a:endParaRPr lang="nl-NL"/>
          </a:p>
        </p:txBody>
      </p:sp>
    </p:spTree>
    <p:extLst>
      <p:ext uri="{BB962C8B-B14F-4D97-AF65-F5344CB8AC3E}">
        <p14:creationId xmlns:p14="http://schemas.microsoft.com/office/powerpoint/2010/main" val="1927662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Click to edit Master title style</a:t>
            </a:r>
            <a:endParaRPr lang="en-US"/>
          </a:p>
        </p:txBody>
      </p:sp>
      <p:sp>
        <p:nvSpPr>
          <p:cNvPr id="3" name="Date Placeholder 2"/>
          <p:cNvSpPr>
            <a:spLocks noGrp="1"/>
          </p:cNvSpPr>
          <p:nvPr>
            <p:ph type="dt" sz="half" idx="10"/>
          </p:nvPr>
        </p:nvSpPr>
        <p:spPr/>
        <p:txBody>
          <a:bodyPr/>
          <a:lstStyle/>
          <a:p>
            <a:fld id="{5647101D-AC74-C146-BE23-B751A26542B9}" type="datetimeFigureOut">
              <a:rPr lang="en-US" smtClean="0"/>
              <a:t>6/16/2020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6912E7-1A08-F64B-831F-6D25CF1001B7}" type="slidenum">
              <a:rPr lang="en-US" smtClean="0"/>
              <a:t>‹nr.›</a:t>
            </a:fld>
            <a:endParaRPr lang="en-US"/>
          </a:p>
        </p:txBody>
      </p:sp>
    </p:spTree>
    <p:extLst>
      <p:ext uri="{BB962C8B-B14F-4D97-AF65-F5344CB8AC3E}">
        <p14:creationId xmlns:p14="http://schemas.microsoft.com/office/powerpoint/2010/main" val="14232142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47101D-AC74-C146-BE23-B751A26542B9}" type="datetimeFigureOut">
              <a:rPr lang="en-US" smtClean="0"/>
              <a:t>6/16/2020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6912E7-1A08-F64B-831F-6D25CF1001B7}" type="slidenum">
              <a:rPr lang="en-US" smtClean="0"/>
              <a:t>‹nr.›</a:t>
            </a:fld>
            <a:endParaRPr lang="en-US"/>
          </a:p>
        </p:txBody>
      </p:sp>
    </p:spTree>
    <p:extLst>
      <p:ext uri="{BB962C8B-B14F-4D97-AF65-F5344CB8AC3E}">
        <p14:creationId xmlns:p14="http://schemas.microsoft.com/office/powerpoint/2010/main" val="3572253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normAutofit/>
          </a:bodyPr>
          <a:lstStyle>
            <a:lvl1pPr algn="l">
              <a:defRPr sz="1800" b="0" i="0">
                <a:latin typeface="Arial" charset="0"/>
                <a:ea typeface="Arial" charset="0"/>
                <a:cs typeface="Arial" charset="0"/>
              </a:defRPr>
            </a:lvl1pPr>
          </a:lstStyle>
          <a:p>
            <a:r>
              <a:rPr lang="nl-NL"/>
              <a:t>Click </a:t>
            </a:r>
            <a:r>
              <a:rPr lang="nl-NL" err="1"/>
              <a:t>to</a:t>
            </a:r>
            <a:r>
              <a:rPr lang="nl-NL"/>
              <a:t> </a:t>
            </a:r>
            <a:r>
              <a:rPr lang="nl-NL" err="1"/>
              <a:t>edit</a:t>
            </a:r>
            <a:r>
              <a:rPr lang="nl-NL"/>
              <a:t> Master </a:t>
            </a:r>
            <a:r>
              <a:rPr lang="nl-NL" err="1"/>
              <a:t>title</a:t>
            </a:r>
            <a:r>
              <a:rPr lang="nl-NL"/>
              <a:t> </a:t>
            </a:r>
            <a:r>
              <a:rPr lang="nl-NL" err="1"/>
              <a:t>style</a:t>
            </a:r>
            <a:endParaRPr lang="en-US"/>
          </a:p>
        </p:txBody>
      </p:sp>
      <p:sp>
        <p:nvSpPr>
          <p:cNvPr id="3" name="Picture Placeholder 2"/>
          <p:cNvSpPr>
            <a:spLocks noGrp="1"/>
          </p:cNvSpPr>
          <p:nvPr>
            <p:ph type="pic" idx="1"/>
          </p:nvPr>
        </p:nvSpPr>
        <p:spPr>
          <a:xfrm>
            <a:off x="2389717" y="1443789"/>
            <a:ext cx="7315200" cy="3283786"/>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200" b="0" i="0">
                <a:solidFill>
                  <a:srgbClr val="662483"/>
                </a:solidFill>
                <a:latin typeface="Arial" charset="0"/>
                <a:ea typeface="Arial" charset="0"/>
                <a:cs typeface="Arial"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Click </a:t>
            </a:r>
            <a:r>
              <a:rPr lang="nl-NL" err="1"/>
              <a:t>to</a:t>
            </a:r>
            <a:r>
              <a:rPr lang="nl-NL"/>
              <a:t> </a:t>
            </a:r>
            <a:r>
              <a:rPr lang="nl-NL" err="1"/>
              <a:t>edit</a:t>
            </a:r>
            <a:r>
              <a:rPr lang="nl-NL"/>
              <a:t> Master </a:t>
            </a:r>
            <a:r>
              <a:rPr lang="nl-NL" err="1"/>
              <a:t>text</a:t>
            </a:r>
            <a:r>
              <a:rPr lang="nl-NL"/>
              <a:t> </a:t>
            </a:r>
            <a:r>
              <a:rPr lang="nl-NL" err="1"/>
              <a:t>styles</a:t>
            </a:r>
            <a:endParaRPr lang="nl-NL"/>
          </a:p>
        </p:txBody>
      </p:sp>
      <p:sp>
        <p:nvSpPr>
          <p:cNvPr id="5" name="Date Placeholder 4"/>
          <p:cNvSpPr>
            <a:spLocks noGrp="1"/>
          </p:cNvSpPr>
          <p:nvPr>
            <p:ph type="dt" sz="half" idx="10"/>
          </p:nvPr>
        </p:nvSpPr>
        <p:spPr/>
        <p:txBody>
          <a:bodyPr/>
          <a:lstStyle/>
          <a:p>
            <a:fld id="{5647101D-AC74-C146-BE23-B751A26542B9}" type="datetimeFigureOut">
              <a:rPr lang="en-US" smtClean="0"/>
              <a:t>6/16/2020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6912E7-1A08-F64B-831F-6D25CF1001B7}" type="slidenum">
              <a:rPr lang="en-US" smtClean="0"/>
              <a:t>‹nr.›</a:t>
            </a:fld>
            <a:endParaRPr lang="en-US"/>
          </a:p>
        </p:txBody>
      </p:sp>
    </p:spTree>
    <p:extLst>
      <p:ext uri="{BB962C8B-B14F-4D97-AF65-F5344CB8AC3E}">
        <p14:creationId xmlns:p14="http://schemas.microsoft.com/office/powerpoint/2010/main" val="2499889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15AF8FB0-734D-4FDB-96B9-80C6DBDE2E25}" type="datetimeFigureOut">
              <a:rPr lang="nl-NL" smtClean="0"/>
              <a:t>16-6-2020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928ED0-0260-483D-A5A1-E61ADCC2EDEE}" type="slidenum">
              <a:rPr lang="nl-NL" smtClean="0"/>
              <a:t>‹nr.›</a:t>
            </a:fld>
            <a:endParaRPr lang="nl-NL"/>
          </a:p>
        </p:txBody>
      </p:sp>
    </p:spTree>
    <p:extLst>
      <p:ext uri="{BB962C8B-B14F-4D97-AF65-F5344CB8AC3E}">
        <p14:creationId xmlns:p14="http://schemas.microsoft.com/office/powerpoint/2010/main" val="2570136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15AF8FB0-734D-4FDB-96B9-80C6DBDE2E25}" type="datetimeFigureOut">
              <a:rPr lang="nl-NL" smtClean="0"/>
              <a:t>16-6-2020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6928ED0-0260-483D-A5A1-E61ADCC2EDEE}" type="slidenum">
              <a:rPr lang="nl-NL" smtClean="0"/>
              <a:t>‹nr.›</a:t>
            </a:fld>
            <a:endParaRPr lang="nl-NL"/>
          </a:p>
        </p:txBody>
      </p:sp>
    </p:spTree>
    <p:extLst>
      <p:ext uri="{BB962C8B-B14F-4D97-AF65-F5344CB8AC3E}">
        <p14:creationId xmlns:p14="http://schemas.microsoft.com/office/powerpoint/2010/main" val="3008369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15AF8FB0-734D-4FDB-96B9-80C6DBDE2E25}" type="datetimeFigureOut">
              <a:rPr lang="nl-NL" smtClean="0"/>
              <a:t>16-6-2020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6928ED0-0260-483D-A5A1-E61ADCC2EDEE}" type="slidenum">
              <a:rPr lang="nl-NL" smtClean="0"/>
              <a:t>‹nr.›</a:t>
            </a:fld>
            <a:endParaRPr lang="nl-NL"/>
          </a:p>
        </p:txBody>
      </p:sp>
    </p:spTree>
    <p:extLst>
      <p:ext uri="{BB962C8B-B14F-4D97-AF65-F5344CB8AC3E}">
        <p14:creationId xmlns:p14="http://schemas.microsoft.com/office/powerpoint/2010/main" val="1625520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15AF8FB0-734D-4FDB-96B9-80C6DBDE2E25}" type="datetimeFigureOut">
              <a:rPr lang="nl-NL" smtClean="0"/>
              <a:t>16-6-2020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6928ED0-0260-483D-A5A1-E61ADCC2EDEE}" type="slidenum">
              <a:rPr lang="nl-NL" smtClean="0"/>
              <a:t>‹nr.›</a:t>
            </a:fld>
            <a:endParaRPr lang="nl-NL"/>
          </a:p>
        </p:txBody>
      </p:sp>
    </p:spTree>
    <p:extLst>
      <p:ext uri="{BB962C8B-B14F-4D97-AF65-F5344CB8AC3E}">
        <p14:creationId xmlns:p14="http://schemas.microsoft.com/office/powerpoint/2010/main" val="3513041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AF8FB0-734D-4FDB-96B9-80C6DBDE2E25}" type="datetimeFigureOut">
              <a:rPr lang="nl-NL" smtClean="0"/>
              <a:t>16-6-2020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6928ED0-0260-483D-A5A1-E61ADCC2EDEE}" type="slidenum">
              <a:rPr lang="nl-NL" smtClean="0"/>
              <a:t>‹nr.›</a:t>
            </a:fld>
            <a:endParaRPr lang="nl-NL"/>
          </a:p>
        </p:txBody>
      </p:sp>
    </p:spTree>
    <p:extLst>
      <p:ext uri="{BB962C8B-B14F-4D97-AF65-F5344CB8AC3E}">
        <p14:creationId xmlns:p14="http://schemas.microsoft.com/office/powerpoint/2010/main" val="987712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15AF8FB0-734D-4FDB-96B9-80C6DBDE2E25}" type="datetimeFigureOut">
              <a:rPr lang="nl-NL" smtClean="0"/>
              <a:t>16-6-2020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6928ED0-0260-483D-A5A1-E61ADCC2EDEE}" type="slidenum">
              <a:rPr lang="nl-NL" smtClean="0"/>
              <a:t>‹nr.›</a:t>
            </a:fld>
            <a:endParaRPr lang="nl-NL"/>
          </a:p>
        </p:txBody>
      </p:sp>
    </p:spTree>
    <p:extLst>
      <p:ext uri="{BB962C8B-B14F-4D97-AF65-F5344CB8AC3E}">
        <p14:creationId xmlns:p14="http://schemas.microsoft.com/office/powerpoint/2010/main" val="396180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15AF8FB0-734D-4FDB-96B9-80C6DBDE2E25}" type="datetimeFigureOut">
              <a:rPr lang="nl-NL" smtClean="0"/>
              <a:t>16-6-2020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6928ED0-0260-483D-A5A1-E61ADCC2EDEE}" type="slidenum">
              <a:rPr lang="nl-NL" smtClean="0"/>
              <a:t>‹nr.›</a:t>
            </a:fld>
            <a:endParaRPr lang="nl-NL"/>
          </a:p>
        </p:txBody>
      </p:sp>
    </p:spTree>
    <p:extLst>
      <p:ext uri="{BB962C8B-B14F-4D97-AF65-F5344CB8AC3E}">
        <p14:creationId xmlns:p14="http://schemas.microsoft.com/office/powerpoint/2010/main" val="803822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5AF8FB0-734D-4FDB-96B9-80C6DBDE2E25}" type="datetimeFigureOut">
              <a:rPr lang="nl-NL" smtClean="0"/>
              <a:t>16-6-2020</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6928ED0-0260-483D-A5A1-E61ADCC2EDEE}" type="slidenum">
              <a:rPr lang="nl-NL" smtClean="0"/>
              <a:t>‹nr.›</a:t>
            </a:fld>
            <a:endParaRPr lang="nl-NL"/>
          </a:p>
        </p:txBody>
      </p:sp>
    </p:spTree>
    <p:extLst>
      <p:ext uri="{BB962C8B-B14F-4D97-AF65-F5344CB8AC3E}">
        <p14:creationId xmlns:p14="http://schemas.microsoft.com/office/powerpoint/2010/main" val="12804277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1" y="2202907"/>
            <a:ext cx="9443452" cy="1342941"/>
          </a:xfrm>
          <a:prstGeom prst="rect">
            <a:avLst/>
          </a:prstGeom>
        </p:spPr>
        <p:txBody>
          <a:bodyPr vert="horz" lIns="91440" tIns="45720" rIns="91440" bIns="45720" rtlCol="0" anchor="ctr">
            <a:normAutofit/>
          </a:bodyPr>
          <a:lstStyle/>
          <a:p>
            <a:r>
              <a:rPr lang="nl-NL"/>
              <a:t>Click </a:t>
            </a:r>
            <a:r>
              <a:rPr lang="nl-NL" err="1"/>
              <a:t>to</a:t>
            </a:r>
            <a:r>
              <a:rPr lang="nl-NL"/>
              <a:t> </a:t>
            </a:r>
            <a:r>
              <a:rPr lang="nl-NL" err="1"/>
              <a:t>edit</a:t>
            </a:r>
            <a:r>
              <a:rPr lang="nl-NL"/>
              <a:t> Master </a:t>
            </a:r>
            <a:r>
              <a:rPr lang="nl-NL" err="1"/>
              <a:t>title</a:t>
            </a:r>
            <a:r>
              <a:rPr lang="nl-NL"/>
              <a:t> </a:t>
            </a:r>
            <a:r>
              <a:rPr lang="nl-NL" err="1"/>
              <a:t>style</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47101D-AC74-C146-BE23-B751A26542B9}" type="datetimeFigureOut">
              <a:rPr lang="en-US" smtClean="0"/>
              <a:t>6/16/2020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6912E7-1A08-F64B-831F-6D25CF1001B7}" type="slidenum">
              <a:rPr lang="en-US" smtClean="0"/>
              <a:t>‹nr.›</a:t>
            </a:fld>
            <a:endParaRPr lang="en-US"/>
          </a:p>
        </p:txBody>
      </p:sp>
      <p:pic>
        <p:nvPicPr>
          <p:cNvPr id="9" name="Picture 6" descr="sidebartest.jpg"/>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11105225" y="1357567"/>
            <a:ext cx="1103376" cy="4768596"/>
          </a:xfrm>
          <a:prstGeom prst="rect">
            <a:avLst/>
          </a:prstGeom>
        </p:spPr>
      </p:pic>
      <p:pic>
        <p:nvPicPr>
          <p:cNvPr id="8" name="Picture 7" descr="logo.jpg"/>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182831" y="178038"/>
            <a:ext cx="3126427" cy="573041"/>
          </a:xfrm>
          <a:prstGeom prst="rect">
            <a:avLst/>
          </a:prstGeom>
        </p:spPr>
      </p:pic>
    </p:spTree>
    <p:extLst>
      <p:ext uri="{BB962C8B-B14F-4D97-AF65-F5344CB8AC3E}">
        <p14:creationId xmlns:p14="http://schemas.microsoft.com/office/powerpoint/2010/main" val="58214726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Lst>
  <p:txStyles>
    <p:titleStyle>
      <a:lvl1pPr algn="l" defTabSz="457200" rtl="0" eaLnBrk="1" latinLnBrk="0" hangingPunct="1">
        <a:spcBef>
          <a:spcPct val="0"/>
        </a:spcBef>
        <a:buNone/>
        <a:defRPr sz="3600" b="0" i="0" kern="1200">
          <a:solidFill>
            <a:srgbClr val="662483"/>
          </a:solidFill>
          <a:latin typeface="Arial" charset="0"/>
          <a:ea typeface="Arial" charset="0"/>
          <a:cs typeface="Arial" charset="0"/>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err="1" smtClean="0"/>
              <a:t>Competenties_Simulise</a:t>
            </a:r>
            <a:endParaRPr lang="nl-NL" dirty="0"/>
          </a:p>
        </p:txBody>
      </p:sp>
      <p:sp>
        <p:nvSpPr>
          <p:cNvPr id="3" name="Ondertitel 2"/>
          <p:cNvSpPr>
            <a:spLocks noGrp="1"/>
          </p:cNvSpPr>
          <p:nvPr>
            <p:ph type="subTitle" idx="1"/>
          </p:nvPr>
        </p:nvSpPr>
        <p:spPr/>
        <p:txBody>
          <a:bodyPr/>
          <a:lstStyle/>
          <a:p>
            <a:r>
              <a:rPr lang="nl-NL" dirty="0" smtClean="0"/>
              <a:t>Wiki Wijs</a:t>
            </a:r>
            <a:endParaRPr lang="nl-NL" dirty="0"/>
          </a:p>
        </p:txBody>
      </p:sp>
    </p:spTree>
    <p:extLst>
      <p:ext uri="{BB962C8B-B14F-4D97-AF65-F5344CB8AC3E}">
        <p14:creationId xmlns:p14="http://schemas.microsoft.com/office/powerpoint/2010/main" val="526090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Wat zijn competentie en </a:t>
            </a:r>
            <a:r>
              <a:rPr lang="nl-NL" dirty="0" err="1" smtClean="0"/>
              <a:t>rubrics</a:t>
            </a:r>
            <a:r>
              <a:rPr lang="nl-NL" dirty="0" smtClean="0"/>
              <a:t>?</a:t>
            </a:r>
            <a:endParaRPr lang="nl-NL" dirty="0"/>
          </a:p>
        </p:txBody>
      </p:sp>
      <p:sp>
        <p:nvSpPr>
          <p:cNvPr id="7" name="Tijdelijke aanduiding voor inhoud 2"/>
          <p:cNvSpPr txBox="1">
            <a:spLocks/>
          </p:cNvSpPr>
          <p:nvPr/>
        </p:nvSpPr>
        <p:spPr>
          <a:xfrm>
            <a:off x="677334" y="1270000"/>
            <a:ext cx="8014084" cy="506385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Font typeface="Wingdings" panose="05000000000000000000" pitchFamily="2" charset="2"/>
              <a:buChar char="Ø"/>
            </a:pPr>
            <a:endParaRPr lang="nl-NL" sz="2400" dirty="0" smtClean="0"/>
          </a:p>
          <a:p>
            <a:pPr>
              <a:buFontTx/>
              <a:buChar char="-"/>
            </a:pPr>
            <a:endParaRPr lang="nl-NL" sz="2400" dirty="0" smtClean="0"/>
          </a:p>
          <a:p>
            <a:pPr>
              <a:buFontTx/>
              <a:buChar char="-"/>
            </a:pPr>
            <a:endParaRPr lang="nl-NL" sz="2400" dirty="0" smtClean="0"/>
          </a:p>
        </p:txBody>
      </p:sp>
      <p:pic>
        <p:nvPicPr>
          <p:cNvPr id="3" name="Afbeelding 2"/>
          <p:cNvPicPr>
            <a:picLocks noChangeAspect="1"/>
          </p:cNvPicPr>
          <p:nvPr/>
        </p:nvPicPr>
        <p:blipFill>
          <a:blip r:embed="rId3"/>
          <a:stretch>
            <a:fillRect/>
          </a:stretch>
        </p:blipFill>
        <p:spPr>
          <a:xfrm>
            <a:off x="6736062" y="3903547"/>
            <a:ext cx="5351326" cy="2878365"/>
          </a:xfrm>
          <a:prstGeom prst="rect">
            <a:avLst/>
          </a:prstGeom>
        </p:spPr>
      </p:pic>
      <p:sp>
        <p:nvSpPr>
          <p:cNvPr id="5" name="Tijdelijke aanduiding voor inhoud 2"/>
          <p:cNvSpPr txBox="1">
            <a:spLocks/>
          </p:cNvSpPr>
          <p:nvPr/>
        </p:nvSpPr>
        <p:spPr>
          <a:xfrm>
            <a:off x="677334" y="1551068"/>
            <a:ext cx="9454697" cy="404506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FontTx/>
              <a:buChar char="-"/>
            </a:pPr>
            <a:r>
              <a:rPr lang="nl-NL" sz="2400" dirty="0" smtClean="0"/>
              <a:t>We gaan de competenties in kaart brengen door te werken met </a:t>
            </a:r>
            <a:r>
              <a:rPr lang="nl-NL" sz="2400" dirty="0" err="1" smtClean="0"/>
              <a:t>rubrics</a:t>
            </a:r>
            <a:endParaRPr lang="nl-NL" sz="2400" dirty="0" smtClean="0"/>
          </a:p>
          <a:p>
            <a:pPr>
              <a:buFontTx/>
              <a:buChar char="-"/>
            </a:pPr>
            <a:r>
              <a:rPr lang="nl-NL" sz="2400" dirty="0" smtClean="0"/>
              <a:t>Een </a:t>
            </a:r>
            <a:r>
              <a:rPr lang="nl-NL" sz="2400" dirty="0" err="1" smtClean="0"/>
              <a:t>rubric</a:t>
            </a:r>
            <a:r>
              <a:rPr lang="nl-NL" sz="2400" dirty="0" smtClean="0"/>
              <a:t> is een omschrijving in stappen (bij ons zijn er 4 stappen) hoe goed je bent in een bepaalde competentie</a:t>
            </a:r>
          </a:p>
          <a:p>
            <a:pPr>
              <a:buFontTx/>
              <a:buChar char="-"/>
            </a:pPr>
            <a:r>
              <a:rPr lang="nl-NL" sz="2400" dirty="0" smtClean="0"/>
              <a:t>Wij werken met Platinum – Goud – Zilver – Brons</a:t>
            </a:r>
          </a:p>
          <a:p>
            <a:pPr>
              <a:buFontTx/>
              <a:buChar char="-"/>
            </a:pPr>
            <a:r>
              <a:rPr lang="nl-NL" sz="2400" dirty="0" smtClean="0"/>
              <a:t>Je scoort jezelf en leest in de omschrijving per </a:t>
            </a:r>
            <a:r>
              <a:rPr lang="nl-NL" sz="2400" dirty="0" err="1" smtClean="0"/>
              <a:t>rubric</a:t>
            </a:r>
            <a:r>
              <a:rPr lang="nl-NL" sz="2400" dirty="0" smtClean="0"/>
              <a:t> welke jij het beste bij jezelf </a:t>
            </a:r>
            <a:r>
              <a:rPr lang="nl-NL" sz="2400" dirty="0" smtClean="0"/>
              <a:t>vindt </a:t>
            </a:r>
            <a:r>
              <a:rPr lang="nl-NL" sz="2400" dirty="0" smtClean="0"/>
              <a:t>passen</a:t>
            </a:r>
          </a:p>
          <a:p>
            <a:pPr>
              <a:buFontTx/>
              <a:buChar char="-"/>
            </a:pPr>
            <a:r>
              <a:rPr lang="nl-NL" sz="2400" dirty="0" smtClean="0"/>
              <a:t>De docent gaat nu ook aangeven </a:t>
            </a:r>
            <a:br>
              <a:rPr lang="nl-NL" sz="2400" dirty="0" smtClean="0"/>
            </a:br>
            <a:r>
              <a:rPr lang="nl-NL" sz="2400" dirty="0" smtClean="0"/>
              <a:t>wat zijn/haar inschatting is</a:t>
            </a:r>
          </a:p>
          <a:p>
            <a:pPr>
              <a:buFontTx/>
              <a:buChar char="-"/>
            </a:pPr>
            <a:r>
              <a:rPr lang="nl-NL" sz="2400" dirty="0" smtClean="0"/>
              <a:t>Daarbij kan een opmerking geplaatst </a:t>
            </a:r>
            <a:br>
              <a:rPr lang="nl-NL" sz="2400" dirty="0" smtClean="0"/>
            </a:br>
            <a:r>
              <a:rPr lang="nl-NL" sz="2400" dirty="0" smtClean="0"/>
              <a:t>worden om uitleg te geven van de keuze</a:t>
            </a:r>
          </a:p>
          <a:p>
            <a:pPr>
              <a:buFont typeface="Arial" panose="020B0604020202020204" pitchFamily="34" charset="0"/>
              <a:buChar char="•"/>
            </a:pPr>
            <a:endParaRPr lang="nl-NL" sz="1600" dirty="0" smtClean="0"/>
          </a:p>
          <a:p>
            <a:pPr>
              <a:buFont typeface="Arial" panose="020B0604020202020204" pitchFamily="34" charset="0"/>
              <a:buChar char="•"/>
            </a:pPr>
            <a:endParaRPr lang="nl-NL" sz="1600" dirty="0"/>
          </a:p>
          <a:p>
            <a:pPr>
              <a:buFont typeface="Arial" panose="020B0604020202020204" pitchFamily="34" charset="0"/>
              <a:buChar char="•"/>
            </a:pPr>
            <a:endParaRPr lang="nl-NL" sz="1600" dirty="0" smtClean="0"/>
          </a:p>
          <a:p>
            <a:pPr>
              <a:buFontTx/>
              <a:buChar char="-"/>
            </a:pPr>
            <a:endParaRPr lang="nl-NL" sz="2400" dirty="0" smtClean="0"/>
          </a:p>
          <a:p>
            <a:pPr>
              <a:buFontTx/>
              <a:buChar char="-"/>
            </a:pPr>
            <a:endParaRPr lang="nl-NL" sz="2400" dirty="0" smtClean="0"/>
          </a:p>
        </p:txBody>
      </p:sp>
    </p:spTree>
    <p:extLst>
      <p:ext uri="{BB962C8B-B14F-4D97-AF65-F5344CB8AC3E}">
        <p14:creationId xmlns:p14="http://schemas.microsoft.com/office/powerpoint/2010/main" val="1219433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660400"/>
          </a:xfrm>
        </p:spPr>
        <p:txBody>
          <a:bodyPr/>
          <a:lstStyle/>
          <a:p>
            <a:pPr algn="ctr"/>
            <a:r>
              <a:rPr lang="nl-NL" dirty="0" smtClean="0"/>
              <a:t>Competenties</a:t>
            </a:r>
            <a:endParaRPr lang="nl-NL" dirty="0"/>
          </a:p>
        </p:txBody>
      </p:sp>
      <p:sp>
        <p:nvSpPr>
          <p:cNvPr id="7" name="Tijdelijke aanduiding voor inhoud 2"/>
          <p:cNvSpPr txBox="1">
            <a:spLocks/>
          </p:cNvSpPr>
          <p:nvPr/>
        </p:nvSpPr>
        <p:spPr>
          <a:xfrm>
            <a:off x="677334" y="1270000"/>
            <a:ext cx="9454697" cy="548741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nl-NL" sz="2400" dirty="0" smtClean="0"/>
              <a:t>De 5 competenties waar je op kunt gaan ontwikkelen, zijn:</a:t>
            </a:r>
          </a:p>
          <a:p>
            <a:pPr>
              <a:buFont typeface="Wingdings" panose="05000000000000000000" pitchFamily="2" charset="2"/>
              <a:buChar char="Ø"/>
            </a:pPr>
            <a:r>
              <a:rPr lang="nl-NL" sz="2400" dirty="0" smtClean="0"/>
              <a:t>Onderzoeken</a:t>
            </a:r>
          </a:p>
          <a:p>
            <a:pPr>
              <a:buFont typeface="Wingdings" panose="05000000000000000000" pitchFamily="2" charset="2"/>
              <a:buChar char="Ø"/>
            </a:pPr>
            <a:r>
              <a:rPr lang="nl-NL" sz="2400" dirty="0" smtClean="0"/>
              <a:t>Presenteren</a:t>
            </a:r>
          </a:p>
          <a:p>
            <a:pPr>
              <a:buFont typeface="Wingdings" panose="05000000000000000000" pitchFamily="2" charset="2"/>
              <a:buChar char="Ø"/>
            </a:pPr>
            <a:r>
              <a:rPr lang="nl-NL" sz="2400" dirty="0" smtClean="0"/>
              <a:t>Reflecteren</a:t>
            </a:r>
          </a:p>
          <a:p>
            <a:pPr>
              <a:buFont typeface="Wingdings" panose="05000000000000000000" pitchFamily="2" charset="2"/>
              <a:buChar char="Ø"/>
            </a:pPr>
            <a:r>
              <a:rPr lang="nl-NL" sz="2400" dirty="0" smtClean="0"/>
              <a:t>Samenwerken</a:t>
            </a:r>
          </a:p>
          <a:p>
            <a:pPr>
              <a:buFont typeface="Wingdings" panose="05000000000000000000" pitchFamily="2" charset="2"/>
              <a:buChar char="Ø"/>
            </a:pPr>
            <a:r>
              <a:rPr lang="nl-NL" sz="2400" dirty="0" smtClean="0"/>
              <a:t>Zelfverantwoordelijk leren</a:t>
            </a:r>
          </a:p>
          <a:p>
            <a:pPr>
              <a:buFont typeface="Wingdings" panose="05000000000000000000" pitchFamily="2" charset="2"/>
              <a:buChar char="Ø"/>
            </a:pPr>
            <a:endParaRPr lang="nl-NL" dirty="0"/>
          </a:p>
          <a:p>
            <a:pPr marL="0" indent="0">
              <a:buNone/>
            </a:pPr>
            <a:r>
              <a:rPr lang="nl-NL" dirty="0" smtClean="0"/>
              <a:t>Er zal bij elke competentie een onderverdeling zijn van kenmerken waarop je kunt ontwikkelen, zie voorbeelden die hierna volgen in dia’s:</a:t>
            </a:r>
            <a:br>
              <a:rPr lang="nl-NL" dirty="0" smtClean="0"/>
            </a:br>
            <a:r>
              <a:rPr lang="nl-NL" dirty="0" smtClean="0"/>
              <a:t/>
            </a:r>
            <a:br>
              <a:rPr lang="nl-NL" dirty="0" smtClean="0"/>
            </a:br>
            <a:r>
              <a:rPr lang="nl-NL" dirty="0" err="1" smtClean="0"/>
              <a:t>Samenwerken_taken</a:t>
            </a:r>
            <a:r>
              <a:rPr lang="nl-NL" dirty="0" smtClean="0"/>
              <a:t> verdelen</a:t>
            </a:r>
            <a:br>
              <a:rPr lang="nl-NL" dirty="0" smtClean="0"/>
            </a:br>
            <a:r>
              <a:rPr lang="nl-NL" dirty="0" err="1" smtClean="0"/>
              <a:t>Samenwerken_deelnemen</a:t>
            </a:r>
            <a:r>
              <a:rPr lang="nl-NL" dirty="0" smtClean="0"/>
              <a:t> aan het groepsproces</a:t>
            </a:r>
            <a:br>
              <a:rPr lang="nl-NL" dirty="0" smtClean="0"/>
            </a:br>
            <a:r>
              <a:rPr lang="nl-NL" dirty="0" smtClean="0"/>
              <a:t>Zelfverantwoordelijk </a:t>
            </a:r>
            <a:r>
              <a:rPr lang="nl-NL" dirty="0" err="1" smtClean="0"/>
              <a:t>leren_werk</a:t>
            </a:r>
            <a:r>
              <a:rPr lang="nl-NL" dirty="0" smtClean="0"/>
              <a:t> thuis voorbereiden</a:t>
            </a:r>
            <a:br>
              <a:rPr lang="nl-NL" dirty="0" smtClean="0"/>
            </a:br>
            <a:r>
              <a:rPr lang="nl-NL" dirty="0" smtClean="0"/>
              <a:t>Zelfverantwoordelijk </a:t>
            </a:r>
            <a:r>
              <a:rPr lang="nl-NL" dirty="0" err="1" smtClean="0"/>
              <a:t>leren_luisteren</a:t>
            </a:r>
            <a:r>
              <a:rPr lang="nl-NL" dirty="0" smtClean="0"/>
              <a:t> naar uitleg</a:t>
            </a:r>
            <a:r>
              <a:rPr lang="nl-NL" sz="2400" dirty="0" smtClean="0"/>
              <a:t/>
            </a:r>
            <a:br>
              <a:rPr lang="nl-NL" sz="2400" dirty="0" smtClean="0"/>
            </a:br>
            <a:r>
              <a:rPr lang="nl-NL" sz="2400" dirty="0" smtClean="0"/>
              <a:t/>
            </a:r>
            <a:br>
              <a:rPr lang="nl-NL" sz="2400" dirty="0" smtClean="0"/>
            </a:br>
            <a:endParaRPr lang="nl-NL" sz="2400" dirty="0" smtClean="0"/>
          </a:p>
          <a:p>
            <a:pPr>
              <a:buFont typeface="Wingdings" panose="05000000000000000000" pitchFamily="2" charset="2"/>
              <a:buChar char="Ø"/>
            </a:pPr>
            <a:endParaRPr lang="nl-NL" sz="2400" dirty="0" smtClean="0"/>
          </a:p>
          <a:p>
            <a:pPr>
              <a:buFontTx/>
              <a:buChar char="-"/>
            </a:pPr>
            <a:endParaRPr lang="nl-NL" sz="2400" dirty="0" smtClean="0"/>
          </a:p>
          <a:p>
            <a:pPr>
              <a:buFontTx/>
              <a:buChar char="-"/>
            </a:pPr>
            <a:endParaRPr lang="nl-NL" sz="2400" dirty="0" smtClean="0"/>
          </a:p>
        </p:txBody>
      </p:sp>
      <p:pic>
        <p:nvPicPr>
          <p:cNvPr id="4" name="Afbeelding 3"/>
          <p:cNvPicPr>
            <a:picLocks noChangeAspect="1"/>
          </p:cNvPicPr>
          <p:nvPr/>
        </p:nvPicPr>
        <p:blipFill>
          <a:blip r:embed="rId2"/>
          <a:stretch>
            <a:fillRect/>
          </a:stretch>
        </p:blipFill>
        <p:spPr>
          <a:xfrm>
            <a:off x="6054194" y="2507985"/>
            <a:ext cx="3287415" cy="675746"/>
          </a:xfrm>
          <a:prstGeom prst="rect">
            <a:avLst/>
          </a:prstGeom>
        </p:spPr>
      </p:pic>
    </p:spTree>
    <p:extLst>
      <p:ext uri="{BB962C8B-B14F-4D97-AF65-F5344CB8AC3E}">
        <p14:creationId xmlns:p14="http://schemas.microsoft.com/office/powerpoint/2010/main" val="2669168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660400"/>
          </a:xfrm>
        </p:spPr>
        <p:txBody>
          <a:bodyPr/>
          <a:lstStyle/>
          <a:p>
            <a:pPr algn="ctr"/>
            <a:r>
              <a:rPr lang="nl-NL" dirty="0" smtClean="0"/>
              <a:t>Voorbeeld Samenwerken</a:t>
            </a:r>
            <a:endParaRPr lang="nl-NL" dirty="0"/>
          </a:p>
        </p:txBody>
      </p:sp>
      <p:sp>
        <p:nvSpPr>
          <p:cNvPr id="7" name="Tijdelijke aanduiding voor inhoud 2"/>
          <p:cNvSpPr txBox="1">
            <a:spLocks/>
          </p:cNvSpPr>
          <p:nvPr/>
        </p:nvSpPr>
        <p:spPr>
          <a:xfrm>
            <a:off x="677334" y="1270000"/>
            <a:ext cx="9454697" cy="506385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Font typeface="Wingdings" panose="05000000000000000000" pitchFamily="2" charset="2"/>
              <a:buChar char="Ø"/>
            </a:pPr>
            <a:endParaRPr lang="nl-NL" sz="2400" dirty="0" smtClean="0"/>
          </a:p>
          <a:p>
            <a:pPr>
              <a:buFontTx/>
              <a:buChar char="-"/>
            </a:pPr>
            <a:endParaRPr lang="nl-NL" sz="2400" dirty="0" smtClean="0"/>
          </a:p>
          <a:p>
            <a:pPr>
              <a:buFontTx/>
              <a:buChar char="-"/>
            </a:pPr>
            <a:endParaRPr lang="nl-NL" sz="2400" dirty="0" smtClean="0"/>
          </a:p>
        </p:txBody>
      </p:sp>
      <p:pic>
        <p:nvPicPr>
          <p:cNvPr id="4" name="Afbeelding 3"/>
          <p:cNvPicPr>
            <a:picLocks noChangeAspect="1"/>
          </p:cNvPicPr>
          <p:nvPr/>
        </p:nvPicPr>
        <p:blipFill>
          <a:blip r:embed="rId2"/>
          <a:stretch>
            <a:fillRect/>
          </a:stretch>
        </p:blipFill>
        <p:spPr>
          <a:xfrm>
            <a:off x="352384" y="1408744"/>
            <a:ext cx="9021434" cy="4925112"/>
          </a:xfrm>
          <a:prstGeom prst="rect">
            <a:avLst/>
          </a:prstGeom>
        </p:spPr>
      </p:pic>
    </p:spTree>
    <p:extLst>
      <p:ext uri="{BB962C8B-B14F-4D97-AF65-F5344CB8AC3E}">
        <p14:creationId xmlns:p14="http://schemas.microsoft.com/office/powerpoint/2010/main" val="418294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660400"/>
          </a:xfrm>
        </p:spPr>
        <p:txBody>
          <a:bodyPr/>
          <a:lstStyle/>
          <a:p>
            <a:pPr algn="ctr"/>
            <a:r>
              <a:rPr lang="nl-NL" dirty="0" smtClean="0"/>
              <a:t>Voorbeeld Zelfverantwoordelijk leren</a:t>
            </a:r>
            <a:endParaRPr lang="nl-NL" dirty="0"/>
          </a:p>
        </p:txBody>
      </p:sp>
      <p:sp>
        <p:nvSpPr>
          <p:cNvPr id="7" name="Tijdelijke aanduiding voor inhoud 2"/>
          <p:cNvSpPr txBox="1">
            <a:spLocks/>
          </p:cNvSpPr>
          <p:nvPr/>
        </p:nvSpPr>
        <p:spPr>
          <a:xfrm>
            <a:off x="677334" y="1270000"/>
            <a:ext cx="9454697" cy="506385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Font typeface="Wingdings" panose="05000000000000000000" pitchFamily="2" charset="2"/>
              <a:buChar char="Ø"/>
            </a:pPr>
            <a:endParaRPr lang="nl-NL" sz="2400" dirty="0" smtClean="0"/>
          </a:p>
          <a:p>
            <a:pPr>
              <a:buFontTx/>
              <a:buChar char="-"/>
            </a:pPr>
            <a:endParaRPr lang="nl-NL" sz="2400" dirty="0" smtClean="0"/>
          </a:p>
          <a:p>
            <a:pPr>
              <a:buFontTx/>
              <a:buChar char="-"/>
            </a:pPr>
            <a:endParaRPr lang="nl-NL" sz="2400" dirty="0" smtClean="0"/>
          </a:p>
        </p:txBody>
      </p:sp>
      <p:pic>
        <p:nvPicPr>
          <p:cNvPr id="3" name="Afbeelding 2"/>
          <p:cNvPicPr>
            <a:picLocks noChangeAspect="1"/>
          </p:cNvPicPr>
          <p:nvPr/>
        </p:nvPicPr>
        <p:blipFill>
          <a:blip r:embed="rId2"/>
          <a:stretch>
            <a:fillRect/>
          </a:stretch>
        </p:blipFill>
        <p:spPr>
          <a:xfrm>
            <a:off x="677334" y="1194675"/>
            <a:ext cx="7888772" cy="5663325"/>
          </a:xfrm>
          <a:prstGeom prst="rect">
            <a:avLst/>
          </a:prstGeom>
        </p:spPr>
      </p:pic>
    </p:spTree>
    <p:extLst>
      <p:ext uri="{BB962C8B-B14F-4D97-AF65-F5344CB8AC3E}">
        <p14:creationId xmlns:p14="http://schemas.microsoft.com/office/powerpoint/2010/main" val="3409086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16FC3E-4FF0-453E-B855-49E73D32B0E4}"/>
              </a:ext>
            </a:extLst>
          </p:cNvPr>
          <p:cNvSpPr>
            <a:spLocks noGrp="1"/>
          </p:cNvSpPr>
          <p:nvPr>
            <p:ph type="title"/>
          </p:nvPr>
        </p:nvSpPr>
        <p:spPr/>
        <p:txBody>
          <a:bodyPr/>
          <a:lstStyle/>
          <a:p>
            <a:pPr algn="ctr"/>
            <a:r>
              <a:rPr lang="en-US" dirty="0" smtClean="0"/>
              <a:t>Portfolio </a:t>
            </a:r>
            <a:r>
              <a:rPr lang="en-US" dirty="0" err="1" smtClean="0"/>
              <a:t>opbouwen</a:t>
            </a:r>
            <a:r>
              <a:rPr lang="en-US" dirty="0" smtClean="0"/>
              <a:t> in </a:t>
            </a:r>
            <a:r>
              <a:rPr lang="en-US" dirty="0" err="1" smtClean="0"/>
              <a:t>Simulise</a:t>
            </a:r>
            <a:endParaRPr lang="nl-NL" dirty="0"/>
          </a:p>
        </p:txBody>
      </p:sp>
      <p:sp>
        <p:nvSpPr>
          <p:cNvPr id="3" name="Tijdelijke aanduiding voor inhoud 2">
            <a:extLst>
              <a:ext uri="{FF2B5EF4-FFF2-40B4-BE49-F238E27FC236}">
                <a16:creationId xmlns:a16="http://schemas.microsoft.com/office/drawing/2014/main" id="{91159782-6C7D-4BD4-8239-11BAB401D2A8}"/>
              </a:ext>
            </a:extLst>
          </p:cNvPr>
          <p:cNvSpPr>
            <a:spLocks noGrp="1"/>
          </p:cNvSpPr>
          <p:nvPr>
            <p:ph idx="1"/>
          </p:nvPr>
        </p:nvSpPr>
        <p:spPr>
          <a:xfrm>
            <a:off x="677334" y="1690255"/>
            <a:ext cx="8596668" cy="4323676"/>
          </a:xfrm>
        </p:spPr>
        <p:txBody>
          <a:bodyPr>
            <a:normAutofit/>
          </a:bodyPr>
          <a:lstStyle/>
          <a:p>
            <a:r>
              <a:rPr lang="nl-NL" dirty="0" smtClean="0"/>
              <a:t>Je gaat die ontwikkeling van je competenties laten zien in </a:t>
            </a:r>
            <a:r>
              <a:rPr lang="nl-NL" dirty="0" err="1" smtClean="0"/>
              <a:t>Simulise</a:t>
            </a:r>
            <a:endParaRPr lang="nl-NL" dirty="0" smtClean="0"/>
          </a:p>
          <a:p>
            <a:r>
              <a:rPr lang="nl-NL" dirty="0" smtClean="0"/>
              <a:t>Je kunt verschillende onderdelen in </a:t>
            </a:r>
            <a:r>
              <a:rPr lang="nl-NL" dirty="0" err="1" smtClean="0"/>
              <a:t>Simulise</a:t>
            </a:r>
            <a:r>
              <a:rPr lang="nl-NL" dirty="0" smtClean="0"/>
              <a:t> zetten om te laten zien aan anderen (blog</a:t>
            </a:r>
            <a:r>
              <a:rPr lang="nl-NL" dirty="0"/>
              <a:t>, </a:t>
            </a:r>
            <a:r>
              <a:rPr lang="nl-NL" dirty="0" err="1"/>
              <a:t>docs</a:t>
            </a:r>
            <a:r>
              <a:rPr lang="nl-NL" dirty="0"/>
              <a:t>, audio, </a:t>
            </a:r>
            <a:r>
              <a:rPr lang="nl-NL" dirty="0" smtClean="0"/>
              <a:t>video, foto’s </a:t>
            </a:r>
            <a:r>
              <a:rPr lang="nl-NL" dirty="0" err="1"/>
              <a:t>etc</a:t>
            </a:r>
            <a:r>
              <a:rPr lang="nl-NL" dirty="0" smtClean="0"/>
              <a:t>) </a:t>
            </a:r>
            <a:endParaRPr lang="nl-NL" dirty="0"/>
          </a:p>
          <a:p>
            <a:r>
              <a:rPr lang="nl-NL" dirty="0" smtClean="0"/>
              <a:t>De onderdelen kunnen gedeeld worden via </a:t>
            </a:r>
            <a:r>
              <a:rPr lang="nl-NL" dirty="0"/>
              <a:t>Community</a:t>
            </a:r>
          </a:p>
          <a:p>
            <a:r>
              <a:rPr lang="nl-NL" dirty="0" smtClean="0"/>
              <a:t>Privacy kun je zelf instellen </a:t>
            </a:r>
            <a:r>
              <a:rPr lang="nl-NL" dirty="0"/>
              <a:t>(iedereen, specifiek persoon, alleen docenten, niet op community)</a:t>
            </a:r>
          </a:p>
          <a:p>
            <a:r>
              <a:rPr lang="nl-NL" dirty="0" smtClean="0"/>
              <a:t>Je maakt een </a:t>
            </a:r>
            <a:r>
              <a:rPr lang="nl-NL" u="sng" dirty="0" smtClean="0"/>
              <a:t>mappenstructuur</a:t>
            </a:r>
            <a:r>
              <a:rPr lang="nl-NL" dirty="0" smtClean="0"/>
              <a:t> aan (categorieën) om alles overzichtelijk te houden (dat gaan we zo al samen doen!)</a:t>
            </a:r>
            <a:endParaRPr lang="nl-NL" dirty="0"/>
          </a:p>
          <a:p>
            <a:r>
              <a:rPr lang="nl-NL" dirty="0" smtClean="0"/>
              <a:t>Je kan pagina’s in </a:t>
            </a:r>
            <a:r>
              <a:rPr lang="nl-NL" dirty="0" err="1" smtClean="0"/>
              <a:t>Simulise</a:t>
            </a:r>
            <a:r>
              <a:rPr lang="nl-NL" dirty="0" smtClean="0"/>
              <a:t> maken die je ook aan mensen buiten school laten zien (deelbaar)</a:t>
            </a:r>
            <a:endParaRPr lang="nl-NL" dirty="0"/>
          </a:p>
          <a:p>
            <a:r>
              <a:rPr lang="nl-NL" dirty="0" smtClean="0"/>
              <a:t>Jij bent eigenaar en bepaalt wat iedereen ziet. Dit blijft zo, ook nadat je van school gaat</a:t>
            </a:r>
            <a:endParaRPr lang="nl-NL" dirty="0"/>
          </a:p>
          <a:p>
            <a:endParaRPr lang="nl-NL" sz="2400" dirty="0"/>
          </a:p>
        </p:txBody>
      </p:sp>
    </p:spTree>
    <p:extLst>
      <p:ext uri="{BB962C8B-B14F-4D97-AF65-F5344CB8AC3E}">
        <p14:creationId xmlns:p14="http://schemas.microsoft.com/office/powerpoint/2010/main" val="279843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497</TotalTime>
  <Words>373</Words>
  <Application>Microsoft Office PowerPoint</Application>
  <PresentationFormat>Breedbeeld</PresentationFormat>
  <Paragraphs>38</Paragraphs>
  <Slides>6</Slides>
  <Notes>2</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6</vt:i4>
      </vt:variant>
    </vt:vector>
  </HeadingPairs>
  <TitlesOfParts>
    <vt:vector size="13" baseType="lpstr">
      <vt:lpstr>Arial</vt:lpstr>
      <vt:lpstr>Calibri</vt:lpstr>
      <vt:lpstr>Trebuchet MS</vt:lpstr>
      <vt:lpstr>Wingdings</vt:lpstr>
      <vt:lpstr>Wingdings 3</vt:lpstr>
      <vt:lpstr>Facet</vt:lpstr>
      <vt:lpstr>1_Office Theme</vt:lpstr>
      <vt:lpstr>Competenties_Simulise</vt:lpstr>
      <vt:lpstr>Wat zijn competentie en rubrics?</vt:lpstr>
      <vt:lpstr>Competenties</vt:lpstr>
      <vt:lpstr>Voorbeeld Samenwerken</vt:lpstr>
      <vt:lpstr>Voorbeeld Zelfverantwoordelijk leren</vt:lpstr>
      <vt:lpstr>Portfolio opbouwen in Simulise</vt:lpstr>
    </vt:vector>
  </TitlesOfParts>
  <Company>Melanchthon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Mentorlessen</dc:title>
  <dc:creator>Chantal van der Zalm</dc:creator>
  <cp:lastModifiedBy>willekeneelis</cp:lastModifiedBy>
  <cp:revision>53</cp:revision>
  <dcterms:created xsi:type="dcterms:W3CDTF">2018-09-28T06:58:33Z</dcterms:created>
  <dcterms:modified xsi:type="dcterms:W3CDTF">2020-06-16T10:29:32Z</dcterms:modified>
</cp:coreProperties>
</file>